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24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81" r:id="rId13"/>
    <p:sldId id="278" r:id="rId14"/>
    <p:sldId id="279" r:id="rId15"/>
    <p:sldId id="280" r:id="rId16"/>
    <p:sldId id="282" r:id="rId17"/>
    <p:sldId id="283" r:id="rId18"/>
    <p:sldId id="284" r:id="rId19"/>
    <p:sldId id="285" r:id="rId20"/>
    <p:sldId id="286" r:id="rId21"/>
    <p:sldId id="287" r:id="rId22"/>
    <p:sldId id="28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1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4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Geneva CY" pitchFamily="80" charset="-52"/>
                <a:cs typeface="Geneva CY" pitchFamily="80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Geneva CY" pitchFamily="80" charset="-52"/>
                <a:cs typeface="Geneva CY" pitchFamily="80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Geneva CY" pitchFamily="80" charset="-52"/>
                <a:cs typeface="Geneva CY" pitchFamily="80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Geneva CY" charset="0"/>
              </a:defRPr>
            </a:lvl1pPr>
          </a:lstStyle>
          <a:p>
            <a:pPr>
              <a:defRPr/>
            </a:pPr>
            <a:fld id="{588BCF22-F9F1-9E4B-A90F-11B8D11029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5540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Geneva CY" pitchFamily="80" charset="-52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pitchFamily="80" charset="-52"/>
        <a:cs typeface="Geneva CY" pitchFamily="80" charset="-52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pitchFamily="80" charset="-52"/>
        <a:cs typeface="Geneva CY" pitchFamily="80" charset="-52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pitchFamily="80" charset="-52"/>
        <a:cs typeface="Geneva CY" pitchFamily="80" charset="-52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pitchFamily="80" charset="-52"/>
        <a:cs typeface="Geneva CY" pitchFamily="80" charset="-5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AF246C5B-3E72-F741-ACE8-717B306B83DB}" type="slidenum">
              <a:rPr lang="ru-RU" sz="1200"/>
              <a:pPr/>
              <a:t>1</a:t>
            </a:fld>
            <a:endParaRPr lang="ru-RU" sz="120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810000"/>
            <a:ext cx="6400800" cy="1752600"/>
          </a:xfrm>
        </p:spPr>
        <p:txBody>
          <a:bodyPr/>
          <a:lstStyle>
            <a:lvl1pPr marL="0" indent="0" algn="r">
              <a:buFont typeface="Wingdings" pitchFamily="80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CA8CF-BDBE-1140-9D18-E1E70003B8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0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75080-F001-9B43-AB50-3906A92D5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12457-FDAD-D74B-9C74-DF04E777EB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84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5F597-BAC0-9545-BA9A-B5464FC577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6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C1C74-B50F-1C4D-BC5C-368BDE2B78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4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70A0F-4923-4142-91B1-0A00C11389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432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09A9D-D763-D948-9816-2277FF898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831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28700-71D4-5347-8AFC-27243A86EC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99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402E9-BFE7-414C-85F5-81B607B3C4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72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1C5EC-1A50-6E44-B731-CD375670A9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06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FF8FB-8C67-2B46-86F7-FD6C635993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76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dist="12700" dir="8100000" algn="ctr" rotWithShape="0">
              <a:srgbClr val="FFFFFF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dist="12700" dir="8100000" algn="ctr" rotWithShape="0">
              <a:srgbClr val="FFFFFF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400">
                <a:solidFill>
                  <a:srgbClr val="FFFFFF"/>
                </a:solidFill>
                <a:latin typeface="+mn-lt"/>
                <a:ea typeface="+mn-ea"/>
                <a:cs typeface="Geneva CY" pitchFamily="80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kumimoji="0" sz="1400">
                <a:latin typeface="+mn-lt"/>
                <a:ea typeface="+mn-ea"/>
                <a:cs typeface="Geneva CY" pitchFamily="80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400" smtClean="0">
                <a:latin typeface="Times New Roman" charset="0"/>
                <a:ea typeface="MS Pゴシック" charset="0"/>
                <a:cs typeface="MS Pゴシック" charset="0"/>
              </a:defRPr>
            </a:lvl1pPr>
          </a:lstStyle>
          <a:p>
            <a:pPr>
              <a:defRPr/>
            </a:pPr>
            <a:fld id="{F9F605A7-A966-C749-A1C1-CDC09D3EE4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MS P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80" charset="0"/>
          <a:ea typeface="MS Pゴシック" pitchFamily="-92" charset="-128"/>
          <a:cs typeface="MS P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80" charset="0"/>
          <a:ea typeface="MS Pゴシック" pitchFamily="-92" charset="-128"/>
          <a:cs typeface="MS P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80" charset="0"/>
          <a:ea typeface="MS Pゴシック" pitchFamily="-92" charset="-128"/>
          <a:cs typeface="MS P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80" charset="0"/>
          <a:ea typeface="MS Pゴシック" pitchFamily="-92" charset="-128"/>
          <a:cs typeface="MS P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80" charset="0"/>
          <a:ea typeface="MS Pゴシック" pitchFamily="-9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80" charset="0"/>
          <a:ea typeface="MS Pゴシック" pitchFamily="-9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80" charset="0"/>
          <a:ea typeface="MS Pゴシック" pitchFamily="-9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80" charset="0"/>
          <a:ea typeface="MS Pゴシック" pitchFamily="-9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kumimoji="1" sz="3200">
          <a:solidFill>
            <a:schemeClr val="tx1"/>
          </a:solidFill>
          <a:latin typeface="+mn-lt"/>
          <a:ea typeface="+mn-ea"/>
          <a:cs typeface="MS P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kumimoji="1" sz="2800">
          <a:solidFill>
            <a:schemeClr val="tx1"/>
          </a:solidFill>
          <a:latin typeface="+mn-lt"/>
          <a:ea typeface="+mn-ea"/>
          <a:cs typeface="MS P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kumimoji="1" sz="2400">
          <a:solidFill>
            <a:schemeClr val="tx1"/>
          </a:solidFill>
          <a:latin typeface="+mn-lt"/>
          <a:ea typeface="+mn-ea"/>
          <a:cs typeface="MS P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kumimoji="1" sz="2000">
          <a:solidFill>
            <a:schemeClr val="tx1"/>
          </a:solidFill>
          <a:latin typeface="+mn-lt"/>
          <a:ea typeface="+mn-ea"/>
          <a:cs typeface="MS P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kumimoji="1" sz="2000">
          <a:solidFill>
            <a:schemeClr val="tx1"/>
          </a:solidFill>
          <a:latin typeface="+mn-lt"/>
          <a:ea typeface="+mn-ea"/>
          <a:cs typeface="MS P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80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80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80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80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4" Type="http://schemas.openxmlformats.org/officeDocument/2006/relationships/image" Target="../media/image50.png"/><Relationship Id="rId5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276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3600" b="1" cap="small" dirty="0" smtClean="0"/>
              <a:t>Мудрость, мерцающая в камне </a:t>
            </a:r>
            <a:endParaRPr lang="en-US" sz="3600" b="1" dirty="0" smtClean="0">
              <a:cs typeface="+mj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14688" y="4572000"/>
            <a:ext cx="5243512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 b="1" cap="small" dirty="0" smtClean="0"/>
              <a:t>Часть 2.</a:t>
            </a:r>
            <a:endParaRPr lang="en-US" sz="2400" b="1" cap="small" dirty="0" smtClean="0"/>
          </a:p>
          <a:p>
            <a:pPr eaLnBrk="1" hangingPunct="1">
              <a:defRPr/>
            </a:pPr>
            <a:r>
              <a:rPr lang="ru-RU" b="1" cap="small" dirty="0" smtClean="0"/>
              <a:t>Философия камня</a:t>
            </a:r>
            <a:endParaRPr lang="en-US" dirty="0" smtClean="0">
              <a:cs typeface="+mn-cs"/>
            </a:endParaRPr>
          </a:p>
        </p:txBody>
      </p:sp>
      <p:pic>
        <p:nvPicPr>
          <p:cNvPr id="28675" name="Picture 4" descr="MS Simpl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33400"/>
            <a:ext cx="2157413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04448" cy="936104"/>
          </a:xfrm>
        </p:spPr>
        <p:txBody>
          <a:bodyPr/>
          <a:lstStyle/>
          <a:p>
            <a:pPr algn="r"/>
            <a:r>
              <a:rPr lang="ru-RU" sz="3600" b="1" dirty="0" smtClean="0"/>
              <a:t>Камень 1.  «Отражение Великого»</a:t>
            </a:r>
            <a:endParaRPr lang="ru-RU" sz="3600" b="1" dirty="0"/>
          </a:p>
        </p:txBody>
      </p:sp>
      <p:pic>
        <p:nvPicPr>
          <p:cNvPr id="4" name="Содержимое 3" descr="Отражение Великого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" b="687"/>
          <a:stretch>
            <a:fillRect/>
          </a:stretch>
        </p:blipFill>
        <p:spPr>
          <a:xfrm>
            <a:off x="830663" y="1484313"/>
            <a:ext cx="4819249" cy="4752999"/>
          </a:xfrm>
        </p:spPr>
      </p:pic>
      <p:pic>
        <p:nvPicPr>
          <p:cNvPr id="5" name="Изображение 4" descr="Отражение Великого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3" y="1484784"/>
            <a:ext cx="2880319" cy="2247400"/>
          </a:xfrm>
          <a:prstGeom prst="rect">
            <a:avLst/>
          </a:prstGeom>
        </p:spPr>
      </p:pic>
      <p:pic>
        <p:nvPicPr>
          <p:cNvPr id="6" name="Изображение 5" descr="Отражение Великого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135" y="4005064"/>
            <a:ext cx="2836216" cy="218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87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936104"/>
          </a:xfrm>
        </p:spPr>
        <p:txBody>
          <a:bodyPr/>
          <a:lstStyle/>
          <a:p>
            <a:r>
              <a:rPr lang="ru-RU" sz="3600" b="1" dirty="0" smtClean="0"/>
              <a:t>Камень 2.  «Капля Жизни»</a:t>
            </a:r>
            <a:endParaRPr lang="ru-RU" sz="3600" b="1" dirty="0"/>
          </a:p>
        </p:txBody>
      </p:sp>
      <p:pic>
        <p:nvPicPr>
          <p:cNvPr id="8" name="Содержимое 7" descr="Капля Сострадания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" r="880"/>
          <a:stretch>
            <a:fillRect/>
          </a:stretch>
        </p:blipFill>
        <p:spPr>
          <a:xfrm>
            <a:off x="685800" y="1484313"/>
            <a:ext cx="5254625" cy="4752975"/>
          </a:xfrm>
        </p:spPr>
      </p:pic>
      <p:pic>
        <p:nvPicPr>
          <p:cNvPr id="9" name="Изображение 8" descr="Капля Жизни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484784"/>
            <a:ext cx="2797944" cy="2293133"/>
          </a:xfrm>
          <a:prstGeom prst="rect">
            <a:avLst/>
          </a:prstGeom>
        </p:spPr>
      </p:pic>
      <p:pic>
        <p:nvPicPr>
          <p:cNvPr id="10" name="Изображение 9" descr="Капля Жизни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858" y="3933056"/>
            <a:ext cx="273962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35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936104"/>
          </a:xfrm>
        </p:spPr>
        <p:txBody>
          <a:bodyPr/>
          <a:lstStyle/>
          <a:p>
            <a:r>
              <a:rPr lang="ru-RU" sz="3600" b="1" dirty="0" smtClean="0"/>
              <a:t>Камень 3.  «Сердце Планеты»</a:t>
            </a:r>
            <a:endParaRPr lang="ru-RU" sz="3600" b="1" dirty="0"/>
          </a:p>
        </p:txBody>
      </p:sp>
      <p:pic>
        <p:nvPicPr>
          <p:cNvPr id="5" name="Содержимое 4" descr="Сердце Планеты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4" b="4474"/>
          <a:stretch>
            <a:fillRect/>
          </a:stretch>
        </p:blipFill>
        <p:spPr>
          <a:xfrm>
            <a:off x="539750" y="1700213"/>
            <a:ext cx="5256213" cy="4321175"/>
          </a:xfrm>
        </p:spPr>
      </p:pic>
      <p:pic>
        <p:nvPicPr>
          <p:cNvPr id="6" name="Изображение 5" descr="Сердце Планеты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922" y="1816224"/>
            <a:ext cx="2876550" cy="1828800"/>
          </a:xfrm>
          <a:prstGeom prst="rect">
            <a:avLst/>
          </a:prstGeom>
        </p:spPr>
      </p:pic>
      <p:pic>
        <p:nvPicPr>
          <p:cNvPr id="7" name="Изображение 6" descr="Сердце Планеты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898" y="3933056"/>
            <a:ext cx="2894574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75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936104"/>
          </a:xfrm>
        </p:spPr>
        <p:txBody>
          <a:bodyPr/>
          <a:lstStyle/>
          <a:p>
            <a:r>
              <a:rPr lang="ru-RU" sz="3600" b="1" dirty="0" smtClean="0"/>
              <a:t>Камень 4.  «Победитель»</a:t>
            </a:r>
            <a:endParaRPr lang="ru-RU" sz="3600" b="1" dirty="0"/>
          </a:p>
        </p:txBody>
      </p:sp>
      <p:pic>
        <p:nvPicPr>
          <p:cNvPr id="4" name="Содержимое 3" descr="Победитель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" r="1433"/>
          <a:stretch>
            <a:fillRect/>
          </a:stretch>
        </p:blipFill>
        <p:spPr>
          <a:xfrm>
            <a:off x="900286" y="1341438"/>
            <a:ext cx="4895850" cy="5040312"/>
          </a:xfrm>
        </p:spPr>
      </p:pic>
      <p:pic>
        <p:nvPicPr>
          <p:cNvPr id="8" name="Изображение 7" descr="Победитель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393304"/>
            <a:ext cx="2211054" cy="2395736"/>
          </a:xfrm>
          <a:prstGeom prst="rect">
            <a:avLst/>
          </a:prstGeom>
        </p:spPr>
      </p:pic>
      <p:pic>
        <p:nvPicPr>
          <p:cNvPr id="9" name="Изображение 8" descr="Победитель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557" y="4005064"/>
            <a:ext cx="2206883" cy="2311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9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936104"/>
          </a:xfrm>
        </p:spPr>
        <p:txBody>
          <a:bodyPr/>
          <a:lstStyle/>
          <a:p>
            <a:r>
              <a:rPr lang="ru-RU" sz="3600" b="1" dirty="0" smtClean="0"/>
              <a:t>Камень 5.  «Прикосновение к Совершенству»</a:t>
            </a:r>
            <a:endParaRPr lang="ru-RU" sz="3600" b="1" dirty="0"/>
          </a:p>
        </p:txBody>
      </p:sp>
      <p:pic>
        <p:nvPicPr>
          <p:cNvPr id="5" name="Содержимое 4" descr="Прикосновение к Совершенству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1557338"/>
            <a:ext cx="4895850" cy="4895850"/>
          </a:xfrm>
        </p:spPr>
      </p:pic>
      <p:pic>
        <p:nvPicPr>
          <p:cNvPr id="6" name="Изображение 5" descr="Прикосновение к Совершенству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630288"/>
            <a:ext cx="2756934" cy="2230760"/>
          </a:xfrm>
          <a:prstGeom prst="rect">
            <a:avLst/>
          </a:prstGeom>
        </p:spPr>
      </p:pic>
      <p:pic>
        <p:nvPicPr>
          <p:cNvPr id="7" name="Изображение 6" descr="Прикосновение к Совершенству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093" y="4149080"/>
            <a:ext cx="2735371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85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936104"/>
          </a:xfrm>
        </p:spPr>
        <p:txBody>
          <a:bodyPr/>
          <a:lstStyle/>
          <a:p>
            <a:r>
              <a:rPr lang="ru-RU" sz="3600" b="1" dirty="0" smtClean="0"/>
              <a:t>Камень 6.  «Постижение Мудрости»</a:t>
            </a:r>
            <a:endParaRPr lang="ru-RU" sz="3600" b="1" dirty="0"/>
          </a:p>
        </p:txBody>
      </p:sp>
      <p:pic>
        <p:nvPicPr>
          <p:cNvPr id="4" name="Содержимое 3" descr="Постижение Мудрости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" r="709"/>
          <a:stretch>
            <a:fillRect/>
          </a:stretch>
        </p:blipFill>
        <p:spPr>
          <a:xfrm>
            <a:off x="611188" y="1412875"/>
            <a:ext cx="4968875" cy="5040313"/>
          </a:xfrm>
        </p:spPr>
      </p:pic>
      <p:pic>
        <p:nvPicPr>
          <p:cNvPr id="8" name="Изображение 7" descr="Постижение Мудрости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685" y="1484784"/>
            <a:ext cx="2535755" cy="2232248"/>
          </a:xfrm>
          <a:prstGeom prst="rect">
            <a:avLst/>
          </a:prstGeom>
        </p:spPr>
      </p:pic>
      <p:pic>
        <p:nvPicPr>
          <p:cNvPr id="9" name="Изображение 8" descr="Постижение Мудрости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005064"/>
            <a:ext cx="2531485" cy="226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985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936104"/>
          </a:xfrm>
        </p:spPr>
        <p:txBody>
          <a:bodyPr/>
          <a:lstStyle/>
          <a:p>
            <a:r>
              <a:rPr lang="ru-RU" sz="3600" b="1" dirty="0" smtClean="0"/>
              <a:t>Камень 7.  «Сокровище Мира»</a:t>
            </a:r>
            <a:endParaRPr lang="ru-RU" sz="3600" b="1" dirty="0"/>
          </a:p>
        </p:txBody>
      </p:sp>
      <p:pic>
        <p:nvPicPr>
          <p:cNvPr id="5" name="Содержимое 4" descr="Сокровище Мира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4" r="8714"/>
          <a:stretch>
            <a:fillRect/>
          </a:stretch>
        </p:blipFill>
        <p:spPr>
          <a:xfrm>
            <a:off x="611188" y="1412875"/>
            <a:ext cx="5113337" cy="5040313"/>
          </a:xfrm>
        </p:spPr>
      </p:pic>
      <p:pic>
        <p:nvPicPr>
          <p:cNvPr id="6" name="Изображение 5" descr="Сокровище Мира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761480"/>
            <a:ext cx="2883787" cy="1955552"/>
          </a:xfrm>
          <a:prstGeom prst="rect">
            <a:avLst/>
          </a:prstGeom>
        </p:spPr>
      </p:pic>
      <p:pic>
        <p:nvPicPr>
          <p:cNvPr id="7" name="Изображение 6" descr="Сокровище Мира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319" y="4077072"/>
            <a:ext cx="2875161" cy="200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15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936104"/>
          </a:xfrm>
        </p:spPr>
        <p:txBody>
          <a:bodyPr/>
          <a:lstStyle/>
          <a:p>
            <a:r>
              <a:rPr lang="ru-RU" sz="3600" b="1" dirty="0" smtClean="0"/>
              <a:t>Камень 8.  «Рождение Звезды»</a:t>
            </a:r>
            <a:endParaRPr lang="ru-RU" sz="3600" b="1" dirty="0"/>
          </a:p>
        </p:txBody>
      </p:sp>
      <p:pic>
        <p:nvPicPr>
          <p:cNvPr id="4" name="Содержимое 3" descr="Рождение Звезды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" b="2039"/>
          <a:stretch>
            <a:fillRect/>
          </a:stretch>
        </p:blipFill>
        <p:spPr>
          <a:xfrm>
            <a:off x="685800" y="1340768"/>
            <a:ext cx="5254625" cy="5040313"/>
          </a:xfrm>
        </p:spPr>
      </p:pic>
      <p:pic>
        <p:nvPicPr>
          <p:cNvPr id="8" name="Изображение 7" descr="Рождение Звезды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041" y="1484784"/>
            <a:ext cx="2253407" cy="2232248"/>
          </a:xfrm>
          <a:prstGeom prst="rect">
            <a:avLst/>
          </a:prstGeom>
        </p:spPr>
      </p:pic>
      <p:pic>
        <p:nvPicPr>
          <p:cNvPr id="9" name="Изображение 8" descr="Рождение Звезды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713" y="3933056"/>
            <a:ext cx="2242631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41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936104"/>
          </a:xfrm>
        </p:spPr>
        <p:txBody>
          <a:bodyPr/>
          <a:lstStyle/>
          <a:p>
            <a:r>
              <a:rPr lang="ru-RU" sz="3600" b="1" dirty="0" smtClean="0"/>
              <a:t>Камень 9.  «Великая жертва»</a:t>
            </a:r>
            <a:endParaRPr lang="ru-RU" sz="3600" b="1" dirty="0"/>
          </a:p>
        </p:txBody>
      </p:sp>
      <p:pic>
        <p:nvPicPr>
          <p:cNvPr id="5" name="Содержимое 4" descr="Великая Жертва-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" b="1337"/>
          <a:stretch>
            <a:fillRect/>
          </a:stretch>
        </p:blipFill>
        <p:spPr>
          <a:xfrm>
            <a:off x="611188" y="1268413"/>
            <a:ext cx="5400675" cy="5256212"/>
          </a:xfrm>
        </p:spPr>
      </p:pic>
      <p:pic>
        <p:nvPicPr>
          <p:cNvPr id="6" name="Изображение 5" descr="Великая Жертва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038" y="1484784"/>
            <a:ext cx="2516751" cy="2232248"/>
          </a:xfrm>
          <a:prstGeom prst="rect">
            <a:avLst/>
          </a:prstGeom>
        </p:spPr>
      </p:pic>
      <p:pic>
        <p:nvPicPr>
          <p:cNvPr id="7" name="Изображение 6" descr="Великая Жертва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077072"/>
            <a:ext cx="2503510" cy="208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784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936104"/>
          </a:xfrm>
        </p:spPr>
        <p:txBody>
          <a:bodyPr/>
          <a:lstStyle/>
          <a:p>
            <a:r>
              <a:rPr lang="ru-RU" sz="3600" b="1" dirty="0" smtClean="0"/>
              <a:t>Камень 10.  «Тайна Мироздания»</a:t>
            </a:r>
            <a:endParaRPr lang="ru-RU" sz="3600" b="1" dirty="0"/>
          </a:p>
        </p:txBody>
      </p:sp>
      <p:pic>
        <p:nvPicPr>
          <p:cNvPr id="4" name="Содержимое 3" descr="Тайна Мироздания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" b="1497"/>
          <a:stretch>
            <a:fillRect/>
          </a:stretch>
        </p:blipFill>
        <p:spPr>
          <a:xfrm>
            <a:off x="685800" y="1268413"/>
            <a:ext cx="5470525" cy="5184775"/>
          </a:xfrm>
        </p:spPr>
      </p:pic>
      <p:pic>
        <p:nvPicPr>
          <p:cNvPr id="8" name="Изображение 7" descr="Тайна Мироздания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340768"/>
            <a:ext cx="2380689" cy="2376264"/>
          </a:xfrm>
          <a:prstGeom prst="rect">
            <a:avLst/>
          </a:prstGeom>
        </p:spPr>
      </p:pic>
      <p:pic>
        <p:nvPicPr>
          <p:cNvPr id="9" name="Изображение 8" descr="Тайна Мироздания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005064"/>
            <a:ext cx="2364214" cy="231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97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1152128"/>
          </a:xfrm>
        </p:spPr>
        <p:txBody>
          <a:bodyPr/>
          <a:lstStyle/>
          <a:p>
            <a:r>
              <a:rPr lang="ru-RU" sz="3600" b="1" dirty="0" smtClean="0"/>
              <a:t>Три «сокровенных» камня – </a:t>
            </a:r>
            <a:br>
              <a:rPr lang="ru-RU" sz="3600" b="1" dirty="0" smtClean="0"/>
            </a:br>
            <a:r>
              <a:rPr lang="en-US" sz="3600" b="1" dirty="0" smtClean="0"/>
              <a:t>DAO (</a:t>
            </a:r>
            <a:r>
              <a:rPr lang="ru-RU" sz="3600" b="1" dirty="0" smtClean="0"/>
              <a:t>Путь)</a:t>
            </a:r>
            <a:endParaRPr lang="ru-RU" sz="3600" b="1" dirty="0"/>
          </a:p>
        </p:txBody>
      </p:sp>
      <p:pic>
        <p:nvPicPr>
          <p:cNvPr id="4" name="Содержимое 3" descr="Тайна Мироздания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" b="1497"/>
          <a:stretch>
            <a:fillRect/>
          </a:stretch>
        </p:blipFill>
        <p:spPr>
          <a:xfrm>
            <a:off x="6229331" y="3717032"/>
            <a:ext cx="2735157" cy="2592288"/>
          </a:xfrm>
        </p:spPr>
      </p:pic>
      <p:pic>
        <p:nvPicPr>
          <p:cNvPr id="5" name="Изображение 4" descr="Великая Жертва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972" y="3717032"/>
            <a:ext cx="2861196" cy="2585085"/>
          </a:xfrm>
          <a:prstGeom prst="rect">
            <a:avLst/>
          </a:prstGeom>
        </p:spPr>
      </p:pic>
      <p:pic>
        <p:nvPicPr>
          <p:cNvPr id="7" name="Изображение 6" descr="Рождение Звезды-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17032"/>
            <a:ext cx="2552203" cy="257045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07704" y="1700808"/>
            <a:ext cx="583264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Рождество (Пробуждение)</a:t>
            </a:r>
          </a:p>
          <a:p>
            <a:pPr marL="457200" indent="-457200">
              <a:buAutoNum type="arabicPeriod"/>
            </a:pPr>
            <a:r>
              <a:rPr lang="ru-RU" dirty="0" smtClean="0"/>
              <a:t>Распятие (Отречение)</a:t>
            </a:r>
          </a:p>
          <a:p>
            <a:pPr marL="457200" indent="-457200">
              <a:buAutoNum type="arabicPeriod"/>
            </a:pPr>
            <a:r>
              <a:rPr lang="ru-RU" dirty="0" smtClean="0"/>
              <a:t>Преображение (Просветление)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027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936104"/>
          </a:xfrm>
        </p:spPr>
        <p:txBody>
          <a:bodyPr/>
          <a:lstStyle/>
          <a:p>
            <a:pPr algn="r"/>
            <a:r>
              <a:rPr lang="ru-RU" sz="3200" b="1" dirty="0" smtClean="0"/>
              <a:t>Второе поколение философских камней: «Семь Сильных»</a:t>
            </a:r>
            <a:endParaRPr lang="ru-RU" sz="3200" b="1" dirty="0"/>
          </a:p>
        </p:txBody>
      </p:sp>
      <p:pic>
        <p:nvPicPr>
          <p:cNvPr id="5" name="Содержимое 4" descr="Семь Сильных - Муассанит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7" b="2387"/>
          <a:stretch>
            <a:fillRect/>
          </a:stretch>
        </p:blipFill>
        <p:spPr>
          <a:xfrm>
            <a:off x="684213" y="1341438"/>
            <a:ext cx="5183187" cy="5111750"/>
          </a:xfrm>
        </p:spPr>
      </p:pic>
      <p:pic>
        <p:nvPicPr>
          <p:cNvPr id="3" name="Изображение 2" descr="Семь Сильных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5" y="1340768"/>
            <a:ext cx="2529876" cy="2515716"/>
          </a:xfrm>
          <a:prstGeom prst="rect">
            <a:avLst/>
          </a:prstGeom>
        </p:spPr>
      </p:pic>
      <p:pic>
        <p:nvPicPr>
          <p:cNvPr id="4" name="Изображение 3" descr="Семь Сильных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933056"/>
            <a:ext cx="2520280" cy="25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0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988424" cy="936104"/>
          </a:xfrm>
        </p:spPr>
        <p:txBody>
          <a:bodyPr/>
          <a:lstStyle/>
          <a:p>
            <a:pPr algn="r"/>
            <a:r>
              <a:rPr lang="ru-RU" sz="3200" b="1" dirty="0" smtClean="0"/>
              <a:t>Второе поколение философских камней: «Нить Ариадны»</a:t>
            </a:r>
            <a:endParaRPr lang="ru-RU" sz="3200" b="1" dirty="0"/>
          </a:p>
        </p:txBody>
      </p:sp>
      <p:pic>
        <p:nvPicPr>
          <p:cNvPr id="4" name="Содержимое 3" descr="Нить Ариадны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" t="321" r="-269" b="-898"/>
          <a:stretch/>
        </p:blipFill>
        <p:spPr>
          <a:xfrm>
            <a:off x="1079661" y="1556792"/>
            <a:ext cx="4860491" cy="4915462"/>
          </a:xfrm>
        </p:spPr>
      </p:pic>
      <p:pic>
        <p:nvPicPr>
          <p:cNvPr id="3" name="Изображение 2" descr="Нить Ариадны 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1556792"/>
            <a:ext cx="2384075" cy="2357388"/>
          </a:xfrm>
          <a:prstGeom prst="rect">
            <a:avLst/>
          </a:prstGeom>
        </p:spPr>
      </p:pic>
      <p:pic>
        <p:nvPicPr>
          <p:cNvPr id="5" name="Изображение 4" descr="Нить Ариадны 2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005064"/>
            <a:ext cx="2394348" cy="237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97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988424" cy="504056"/>
          </a:xfrm>
        </p:spPr>
        <p:txBody>
          <a:bodyPr/>
          <a:lstStyle/>
          <a:p>
            <a:r>
              <a:rPr lang="ru-RU" sz="3200" b="1" dirty="0" smtClean="0"/>
              <a:t>Третье поколение философских камней</a:t>
            </a:r>
            <a:endParaRPr lang="ru-RU" sz="3200" b="1" dirty="0"/>
          </a:p>
        </p:txBody>
      </p:sp>
      <p:pic>
        <p:nvPicPr>
          <p:cNvPr id="5" name="Содержимое 4" descr="Калачакра Gem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t="3383" r="2171" b="4421"/>
          <a:stretch/>
        </p:blipFill>
        <p:spPr>
          <a:xfrm>
            <a:off x="1907704" y="802507"/>
            <a:ext cx="6624736" cy="6003389"/>
          </a:xfrm>
        </p:spPr>
      </p:pic>
    </p:spTree>
    <p:extLst>
      <p:ext uri="{BB962C8B-B14F-4D97-AF65-F5344CB8AC3E}">
        <p14:creationId xmlns:p14="http://schemas.microsoft.com/office/powerpoint/2010/main" val="30337133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988424" cy="504056"/>
          </a:xfrm>
        </p:spPr>
        <p:txBody>
          <a:bodyPr/>
          <a:lstStyle/>
          <a:p>
            <a:r>
              <a:rPr lang="ru-RU" sz="3200" b="1" dirty="0" smtClean="0"/>
              <a:t>Третье поколение философских камней</a:t>
            </a:r>
            <a:endParaRPr lang="ru-RU" sz="3200" b="1" dirty="0"/>
          </a:p>
        </p:txBody>
      </p:sp>
      <p:pic>
        <p:nvPicPr>
          <p:cNvPr id="4" name="Содержимое 3" descr="Orthodox 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70" r="-6470"/>
          <a:stretch>
            <a:fillRect/>
          </a:stretch>
        </p:blipFill>
        <p:spPr>
          <a:xfrm>
            <a:off x="2485777" y="908199"/>
            <a:ext cx="6406703" cy="5672652"/>
          </a:xfrm>
        </p:spPr>
      </p:pic>
    </p:spTree>
    <p:extLst>
      <p:ext uri="{BB962C8B-B14F-4D97-AF65-F5344CB8AC3E}">
        <p14:creationId xmlns:p14="http://schemas.microsoft.com/office/powerpoint/2010/main" val="3202676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988424" cy="504056"/>
          </a:xfrm>
        </p:spPr>
        <p:txBody>
          <a:bodyPr/>
          <a:lstStyle/>
          <a:p>
            <a:r>
              <a:rPr lang="ru-RU" sz="3200" b="1" dirty="0" smtClean="0"/>
              <a:t>Третье поколение философских камней</a:t>
            </a:r>
            <a:endParaRPr lang="ru-RU" sz="3200" b="1" dirty="0"/>
          </a:p>
        </p:txBody>
      </p:sp>
      <p:pic>
        <p:nvPicPr>
          <p:cNvPr id="5" name="Содержимое 4" descr="Orthodox 2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2" t="-1416" r="-1003" b="160"/>
          <a:stretch/>
        </p:blipFill>
        <p:spPr>
          <a:xfrm>
            <a:off x="2699792" y="764704"/>
            <a:ext cx="5858004" cy="5808672"/>
          </a:xfrm>
        </p:spPr>
      </p:pic>
    </p:spTree>
    <p:extLst>
      <p:ext uri="{BB962C8B-B14F-4D97-AF65-F5344CB8AC3E}">
        <p14:creationId xmlns:p14="http://schemas.microsoft.com/office/powerpoint/2010/main" val="1247579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988424" cy="504056"/>
          </a:xfrm>
        </p:spPr>
        <p:txBody>
          <a:bodyPr/>
          <a:lstStyle/>
          <a:p>
            <a:r>
              <a:rPr lang="ru-RU" sz="3200" b="1" dirty="0" smtClean="0"/>
              <a:t>Третье поколение философских камней</a:t>
            </a:r>
            <a:endParaRPr lang="ru-RU" sz="3200" b="1" dirty="0"/>
          </a:p>
        </p:txBody>
      </p:sp>
      <p:pic>
        <p:nvPicPr>
          <p:cNvPr id="4" name="Содержимое 3" descr="Orthodox 3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3" r="-714" b="-705"/>
          <a:stretch/>
        </p:blipFill>
        <p:spPr>
          <a:xfrm>
            <a:off x="2843808" y="869359"/>
            <a:ext cx="5690247" cy="5643583"/>
          </a:xfrm>
        </p:spPr>
      </p:pic>
    </p:spTree>
    <p:extLst>
      <p:ext uri="{BB962C8B-B14F-4D97-AF65-F5344CB8AC3E}">
        <p14:creationId xmlns:p14="http://schemas.microsoft.com/office/powerpoint/2010/main" val="2029515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988424" cy="504056"/>
          </a:xfrm>
        </p:spPr>
        <p:txBody>
          <a:bodyPr/>
          <a:lstStyle/>
          <a:p>
            <a:r>
              <a:rPr lang="ru-RU" sz="3200" b="1" dirty="0" smtClean="0"/>
              <a:t>Третье поколение философских камней</a:t>
            </a:r>
            <a:endParaRPr lang="ru-RU" sz="3200" b="1" dirty="0"/>
          </a:p>
        </p:txBody>
      </p:sp>
      <p:pic>
        <p:nvPicPr>
          <p:cNvPr id="5" name="Содержимое 4" descr="Orthodox 4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23" t="-1" r="-1581" b="161"/>
          <a:stretch/>
        </p:blipFill>
        <p:spPr>
          <a:xfrm>
            <a:off x="2699792" y="836712"/>
            <a:ext cx="5869872" cy="5722929"/>
          </a:xfrm>
        </p:spPr>
      </p:pic>
    </p:spTree>
    <p:extLst>
      <p:ext uri="{BB962C8B-B14F-4D97-AF65-F5344CB8AC3E}">
        <p14:creationId xmlns:p14="http://schemas.microsoft.com/office/powerpoint/2010/main" val="3054169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988424" cy="504056"/>
          </a:xfrm>
        </p:spPr>
        <p:txBody>
          <a:bodyPr/>
          <a:lstStyle/>
          <a:p>
            <a:r>
              <a:rPr lang="ru-RU" sz="3200" b="1" dirty="0" smtClean="0"/>
              <a:t>Третье поколение философских камней</a:t>
            </a:r>
            <a:endParaRPr lang="ru-RU" sz="3200" b="1" dirty="0"/>
          </a:p>
        </p:txBody>
      </p:sp>
      <p:pic>
        <p:nvPicPr>
          <p:cNvPr id="4" name="Содержимое 3" descr="Orthodox 5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6" r="-1003" b="160"/>
          <a:stretch/>
        </p:blipFill>
        <p:spPr>
          <a:xfrm>
            <a:off x="2771800" y="836712"/>
            <a:ext cx="5834264" cy="5736691"/>
          </a:xfrm>
        </p:spPr>
      </p:pic>
    </p:spTree>
    <p:extLst>
      <p:ext uri="{BB962C8B-B14F-4D97-AF65-F5344CB8AC3E}">
        <p14:creationId xmlns:p14="http://schemas.microsoft.com/office/powerpoint/2010/main" val="4064808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632848" cy="504056"/>
          </a:xfrm>
        </p:spPr>
        <p:txBody>
          <a:bodyPr/>
          <a:lstStyle/>
          <a:p>
            <a:pPr algn="r"/>
            <a:r>
              <a:rPr lang="en-US" sz="3200" b="1" dirty="0" smtClean="0"/>
              <a:t>KALACHAKRA Mandala gemstone</a:t>
            </a:r>
            <a:endParaRPr lang="ru-RU" sz="3200" b="1" dirty="0"/>
          </a:p>
        </p:txBody>
      </p:sp>
      <p:pic>
        <p:nvPicPr>
          <p:cNvPr id="5" name="Содержимое 4" descr="Калачакра Gem 2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6" r="-431" b="-128"/>
          <a:stretch/>
        </p:blipFill>
        <p:spPr>
          <a:xfrm>
            <a:off x="3203848" y="764704"/>
            <a:ext cx="5120509" cy="5846700"/>
          </a:xfrm>
        </p:spPr>
      </p:pic>
    </p:spTree>
    <p:extLst>
      <p:ext uri="{BB962C8B-B14F-4D97-AF65-F5344CB8AC3E}">
        <p14:creationId xmlns:p14="http://schemas.microsoft.com/office/powerpoint/2010/main" val="3308711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5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2" r="-354" b="-194"/>
          <a:stretch/>
        </p:blipFill>
        <p:spPr>
          <a:xfrm>
            <a:off x="-79801" y="0"/>
            <a:ext cx="9223801" cy="6885384"/>
          </a:xfr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5182344" cy="731168"/>
          </a:xfrm>
        </p:spPr>
        <p:txBody>
          <a:bodyPr/>
          <a:lstStyle/>
          <a:p>
            <a:r>
              <a:rPr lang="ru-RU" sz="4000" dirty="0" smtClean="0"/>
              <a:t>Спасибо за внимание!</a:t>
            </a:r>
            <a:endParaRPr lang="ru-RU" sz="4000" dirty="0"/>
          </a:p>
        </p:txBody>
      </p:sp>
      <p:pic>
        <p:nvPicPr>
          <p:cNvPr id="5" name="Изображение 4" descr="Портрет без букв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122" y="1196752"/>
            <a:ext cx="2401326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Изображение 6" descr="Логотип прозрачный.png"/>
          <p:cNvPicPr>
            <a:picLocks noChangeAspect="1"/>
          </p:cNvPicPr>
          <p:nvPr/>
        </p:nvPicPr>
        <p:blipFill>
          <a:blip r:embed="rId4">
            <a:alphaModFix amt="86000"/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9435"/>
                    </a14:imgEffect>
                    <a14:imgEffect>
                      <a14:saturation sat="0"/>
                    </a14:imgEffect>
                    <a14:imgEffect>
                      <a14:brightnessContrast bright="-63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01208"/>
            <a:ext cx="2232248" cy="14037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43808" y="6021288"/>
            <a:ext cx="460851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vtuzlukov@hotmail.com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26137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ue Horizon">
  <a:themeElements>
    <a:clrScheme name="Blue Horizon 1">
      <a:dk1>
        <a:srgbClr val="000000"/>
      </a:dk1>
      <a:lt1>
        <a:srgbClr val="E8EAE9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2F3F2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Blue Horizon">
      <a:majorFont>
        <a:latin typeface="Times New Roman"/>
        <a:ea typeface="MS Pゴシック"/>
        <a:cs typeface=""/>
      </a:majorFont>
      <a:minorFont>
        <a:latin typeface="Times New Roman"/>
        <a:ea typeface="MS Pゴシック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 CY" pitchFamily="80" charset="-52"/>
            <a:cs typeface="Geneva CY" pitchFamily="80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 CY" pitchFamily="80" charset="-52"/>
            <a:cs typeface="Geneva CY" pitchFamily="80" charset="-52"/>
          </a:defRPr>
        </a:defPPr>
      </a:lstStyle>
    </a:lnDef>
  </a:objectDefaults>
  <a:extraClrSchemeLst>
    <a:extraClrScheme>
      <a:clrScheme name="Blue Horizon 1">
        <a:dk1>
          <a:srgbClr val="000000"/>
        </a:dk1>
        <a:lt1>
          <a:srgbClr val="E8EAE9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2F3F2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Horizon 2">
        <a:dk1>
          <a:srgbClr val="000000"/>
        </a:dk1>
        <a:lt1>
          <a:srgbClr val="E8EAE9"/>
        </a:lt1>
        <a:dk2>
          <a:srgbClr val="000000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F2F3F2"/>
        </a:accent3>
        <a:accent4>
          <a:srgbClr val="000000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HD:Applications:Office 2004 for Mac:Templates:Presentations:Designs:Sateen</Template>
  <TotalTime>3032</TotalTime>
  <Words>151</Words>
  <Application>Microsoft Macintosh PowerPoint</Application>
  <PresentationFormat>Экран (4:3)</PresentationFormat>
  <Paragraphs>29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Blue Horizon</vt:lpstr>
      <vt:lpstr>Мудрость, мерцающая в камне </vt:lpstr>
      <vt:lpstr>Камень 1.  «Отражение Великого»</vt:lpstr>
      <vt:lpstr>Камень 2.  «Капля Жизни»</vt:lpstr>
      <vt:lpstr>Камень 3.  «Сердце Планеты»</vt:lpstr>
      <vt:lpstr>Камень 4.  «Победитель»</vt:lpstr>
      <vt:lpstr>Камень 5.  «Прикосновение к Совершенству»</vt:lpstr>
      <vt:lpstr>Камень 6.  «Постижение Мудрости»</vt:lpstr>
      <vt:lpstr>Камень 7.  «Сокровище Мира»</vt:lpstr>
      <vt:lpstr>Камень 8.  «Рождение Звезды»</vt:lpstr>
      <vt:lpstr>Камень 9.  «Великая жертва»</vt:lpstr>
      <vt:lpstr>Камень 10.  «Тайна Мироздания»</vt:lpstr>
      <vt:lpstr>Три «сокровенных» камня –  DAO (Путь)</vt:lpstr>
      <vt:lpstr>Второе поколение философских камней: «Семь Сильных»</vt:lpstr>
      <vt:lpstr>Второе поколение философских камней: «Нить Ариадны»</vt:lpstr>
      <vt:lpstr>Третье поколение философских камней</vt:lpstr>
      <vt:lpstr>Третье поколение философских камней</vt:lpstr>
      <vt:lpstr>Третье поколение философских камней</vt:lpstr>
      <vt:lpstr>Третье поколение философских камней</vt:lpstr>
      <vt:lpstr>Третье поколение философских камней</vt:lpstr>
      <vt:lpstr>Третье поколение философских камней</vt:lpstr>
      <vt:lpstr>KALACHAKRA Mandala gemstone</vt:lpstr>
      <vt:lpstr>Спасибо за внимание!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Обращение к Высшему</dc:title>
  <dc:creator>user</dc:creator>
  <cp:lastModifiedBy>Victor Tuzlukov</cp:lastModifiedBy>
  <cp:revision>60</cp:revision>
  <dcterms:created xsi:type="dcterms:W3CDTF">2011-06-22T15:03:09Z</dcterms:created>
  <dcterms:modified xsi:type="dcterms:W3CDTF">2015-09-05T08:57:25Z</dcterms:modified>
</cp:coreProperties>
</file>