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2"/>
  </p:notesMasterIdLst>
  <p:sldIdLst>
    <p:sldId id="352" r:id="rId2"/>
    <p:sldId id="375" r:id="rId3"/>
    <p:sldId id="376" r:id="rId4"/>
    <p:sldId id="377" r:id="rId5"/>
    <p:sldId id="378" r:id="rId6"/>
    <p:sldId id="379" r:id="rId7"/>
    <p:sldId id="380" r:id="rId8"/>
    <p:sldId id="381" r:id="rId9"/>
    <p:sldId id="382" r:id="rId10"/>
    <p:sldId id="383" r:id="rId11"/>
    <p:sldId id="384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93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ww.intercambiosvirtuales.org" initials="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2" autoAdjust="0"/>
    <p:restoredTop sz="94660"/>
  </p:normalViewPr>
  <p:slideViewPr>
    <p:cSldViewPr>
      <p:cViewPr varScale="1">
        <p:scale>
          <a:sx n="112" d="100"/>
          <a:sy n="112" d="100"/>
        </p:scale>
        <p:origin x="-18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8B5C4-E5F6-4DE9-A87C-9E4538A036C1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8A48-9F6F-400F-943B-A23C463442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7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57806"/>
          </a:xfrm>
        </p:spPr>
        <p:txBody>
          <a:bodyPr/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6789A4-6280-45F8-B644-6697858937E4}" type="datetimeFigureOut">
              <a:rPr lang="es-ES" smtClean="0"/>
              <a:pPr/>
              <a:t>13.05.17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jpeg"/><Relationship Id="rId5" Type="http://schemas.microsoft.com/office/2007/relationships/hdphoto" Target="../media/hdphoto2.wdp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/>
              <a:t>Victor Tuzlukov</a:t>
            </a:r>
            <a:endParaRPr lang="es-ES" sz="36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4664"/>
            <a:ext cx="1665540" cy="104617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alphaModFix amt="9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478"/>
                    </a14:imgEffect>
                    <a14:imgEffect>
                      <a14:saturation sat="87000"/>
                    </a14:imgEffect>
                    <a14:imgEffect>
                      <a14:brightnessContrast bright="2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52936"/>
            <a:ext cx="4216269" cy="3772337"/>
          </a:xfrm>
          <a:prstGeom prst="rect">
            <a:avLst/>
          </a:prstGeom>
          <a:effectLst>
            <a:outerShdw blurRad="304800" dist="38100" dir="2700000" sx="102000" sy="102000" algn="tl" rotWithShape="0">
              <a:srgbClr val="0000FF">
                <a:alpha val="43000"/>
              </a:srgbClr>
            </a:outerShdw>
          </a:effectLst>
        </p:spPr>
      </p:pic>
      <p:pic>
        <p:nvPicPr>
          <p:cNvPr id="10" name="Picture 20" descr="лог_ГИЛЬДИЯ ОГРАНЩИКОВ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1274299" cy="85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755576" y="5373216"/>
            <a:ext cx="1481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es-ES" sz="1600" dirty="0">
                <a:solidFill>
                  <a:schemeClr val="tx1">
                    <a:lumMod val="75000"/>
                  </a:schemeClr>
                </a:solidFill>
              </a:rPr>
              <a:t>Russian Faceters Guild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148478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452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844824"/>
            <a:ext cx="8244408" cy="46467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</p:spTree>
    <p:extLst>
      <p:ext uri="{BB962C8B-B14F-4D97-AF65-F5344CB8AC3E}">
        <p14:creationId xmlns:p14="http://schemas.microsoft.com/office/powerpoint/2010/main" val="4285970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" y="1951796"/>
            <a:ext cx="6490816" cy="4906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32240" y="5733256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Ring by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Kevin Coates</a:t>
            </a:r>
          </a:p>
        </p:txBody>
      </p:sp>
    </p:spTree>
    <p:extLst>
      <p:ext uri="{BB962C8B-B14F-4D97-AF65-F5344CB8AC3E}">
        <p14:creationId xmlns:p14="http://schemas.microsoft.com/office/powerpoint/2010/main" val="168218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9744" y="5589240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Faberge</a:t>
            </a: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Egg</a:t>
            </a: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628800"/>
            <a:ext cx="6351115" cy="494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07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00808"/>
            <a:ext cx="280831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1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00808"/>
            <a:ext cx="2808312" cy="259228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0" y="2636912"/>
            <a:ext cx="3001267" cy="313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830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00808"/>
            <a:ext cx="2808312" cy="259228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0" y="2636912"/>
            <a:ext cx="3001267" cy="3132501"/>
          </a:xfrm>
          <a:prstGeom prst="rect">
            <a:avLst/>
          </a:prstGeom>
        </p:spPr>
      </p:pic>
      <p:pic>
        <p:nvPicPr>
          <p:cNvPr id="10" name="Изображение 9" descr="Копия Tourmaline 26.1 face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2868758" cy="300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58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2" name="Изображение 1" descr="FB Kunzite-161_68ct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56792"/>
            <a:ext cx="6480720" cy="60805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80312" y="5877272"/>
            <a:ext cx="147632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hoto: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Arjuna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Irsutti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302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80" y="6021288"/>
            <a:ext cx="5021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Gerd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Patrick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Dreher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- FROG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1628800"/>
            <a:ext cx="69342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9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64088" y="2996952"/>
            <a:ext cx="2223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Slava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Tulupov</a:t>
            </a: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“BALANCE”</a:t>
            </a:r>
          </a:p>
        </p:txBody>
      </p:sp>
      <p:pic>
        <p:nvPicPr>
          <p:cNvPr id="2" name="Изображение 1" descr="Копия 009_Slava Tulupov - The Balance_v1_OUT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7120"/>
            <a:ext cx="4176464" cy="62755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36096" y="5589240"/>
            <a:ext cx="24213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Sergey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Pryanechnikov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343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6176" y="2420888"/>
            <a:ext cx="2655858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“WINNER”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Kunzite, 200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(“Philosophical Stone”</a:t>
            </a: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collection)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4208" y="5373216"/>
            <a:ext cx="14195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Arjuna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Irsutti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Изображение 3" descr="Лев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91691"/>
            <a:ext cx="5112569" cy="5356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1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0152" y="5013176"/>
            <a:ext cx="306676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Cutting with 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rong proportion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 maximize weight</a:t>
            </a:r>
          </a:p>
        </p:txBody>
      </p:sp>
      <p:pic>
        <p:nvPicPr>
          <p:cNvPr id="10" name="Picture 1031" descr="l_green-sapphire-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5296979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2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0112" y="5085184"/>
            <a:ext cx="312194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Commercial</a:t>
            </a: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polishing on </a:t>
            </a: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Kashmir sapphire</a:t>
            </a:r>
          </a:p>
        </p:txBody>
      </p:sp>
      <p:pic>
        <p:nvPicPr>
          <p:cNvPr id="2" name="Изображение 1" descr="Polish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72816"/>
            <a:ext cx="4488349" cy="490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79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9" name="Imagen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77" y="1953989"/>
            <a:ext cx="7866063" cy="385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683568" y="5949280"/>
            <a:ext cx="7920880" cy="654968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Price categories in some image-making products</a:t>
            </a:r>
          </a:p>
        </p:txBody>
      </p:sp>
    </p:spTree>
    <p:extLst>
      <p:ext uri="{BB962C8B-B14F-4D97-AF65-F5344CB8AC3E}">
        <p14:creationId xmlns:p14="http://schemas.microsoft.com/office/powerpoint/2010/main" val="759077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6176" y="3068960"/>
            <a:ext cx="275031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“TOUCHING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of HURRICANE”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Green Quartz,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73.71 </a:t>
            </a:r>
            <a:r>
              <a:rPr lang="en-US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(“Elements” collection)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2200" y="5877272"/>
            <a:ext cx="14195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Arjuna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Irsutti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700808"/>
            <a:ext cx="5614824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2" name="Изображение 1" descr="Grading shee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24440"/>
            <a:ext cx="7344816" cy="512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8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2012156"/>
            <a:ext cx="8788400" cy="3721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5949280"/>
            <a:ext cx="5560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Cut Grading System: Quality Classes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6096" y="4293096"/>
            <a:ext cx="3251161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Cut Grading System: 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Author’s certificate 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with cut quality 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evaluation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5" descr="сертифика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6632"/>
            <a:ext cx="4618855" cy="672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8742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 descr="International 100 Point Club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836712"/>
            <a:ext cx="9756576" cy="11471736"/>
          </a:xfrm>
          <a:prstGeom prst="rect">
            <a:avLst/>
          </a:prstGeom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59632" y="5733256"/>
            <a:ext cx="56182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International 100-point club</a:t>
            </a:r>
          </a:p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(based on results of International Faceting Challenges)</a:t>
            </a:r>
            <a:endParaRPr lang="ru-RU" sz="16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408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New edge of world gem faceting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6093296"/>
            <a:ext cx="4542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Thanks for your attention!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1" y="1412776"/>
            <a:ext cx="5544616" cy="44863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28184" y="3933056"/>
            <a:ext cx="28285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Mail to: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vtuzlukov@hotmail.com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Facebook: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Victor.Tuzlukov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88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1302</TotalTime>
  <Words>288</Words>
  <Application>Microsoft Macintosh PowerPoint</Application>
  <PresentationFormat>Экран (4:3)</PresentationFormat>
  <Paragraphs>84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Brío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www.intercambiosvirtuales.org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avanzadas para el diseño y producción de nuevas tallas de gemas</dc:title>
  <dc:creator>Egor</dc:creator>
  <cp:lastModifiedBy>Victor Tuzlukov</cp:lastModifiedBy>
  <cp:revision>278</cp:revision>
  <dcterms:created xsi:type="dcterms:W3CDTF">2011-11-02T21:05:42Z</dcterms:created>
  <dcterms:modified xsi:type="dcterms:W3CDTF">2017-05-12T22:55:36Z</dcterms:modified>
</cp:coreProperties>
</file>